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66" r:id="rId2"/>
    <p:sldId id="262" r:id="rId3"/>
    <p:sldId id="273" r:id="rId4"/>
    <p:sldId id="259" r:id="rId5"/>
    <p:sldId id="276" r:id="rId6"/>
    <p:sldId id="275" r:id="rId7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0B13-BD68-75AC-C331-500A1DA7E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CE948-A35D-225D-60A4-1E9093C8D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94EAC-BE54-3AC9-757A-07BA6F8E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F5AB-43D0-167C-11E1-17CDA04C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7806B-F445-86BC-827A-0DC085B8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1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FBBDB-2855-56BC-BFCF-C7388036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A02A5-0D78-949C-2FC6-3AF818EB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57C41-4F77-B629-D47A-E35A2C91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AD292-4FC7-732E-7E53-0328FD8F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ED42F-BD6B-470B-E1E7-3A7991E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48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63436-23F9-585F-D56D-AC1F0F204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5B323-8B90-8E09-2D27-38AEA1B46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E91F7-0AE5-3ABC-1E32-334487B6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9E96E-9B0D-2478-3DF9-399E8531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F6039-2C91-39E8-456F-F86C8F0B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92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9C9C-F02E-54DC-12CB-EAE68F42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55485-C8D8-B224-01F1-B05EE15A9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8CD44-46A7-C99B-F2B3-A6BAF492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F6587-6410-58BC-6B62-3738FD09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4B08A-1347-65B8-4AF8-21586EEE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52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0FEC-BB98-67F2-0DCC-044496CD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ADE69-9EC1-A40E-DA4A-C75CD93EC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40153-7F8D-F4DC-7E7E-DD150698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5D3B0-0928-0B6D-DF7B-DDC00F9B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2F6E1-0CA0-32B8-2247-81CEB72E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3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721-A5C7-8A90-E7BC-8A8B1144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75FD6-57B5-CE27-40A9-01DED58B3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9A76D-70E2-86B5-75AF-F8FD6D847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EB27D-A386-13C0-056C-919FE91C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B89F5-E0DA-260B-6E16-212CF1CE4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52081-BE3A-D7AE-920C-C69A48AC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5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326BA-E2D8-B150-016A-7B3F7A15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FE966-C0CB-062E-27EC-F0825C19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F34A7-02BA-8A26-849A-7CB214427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275086-3B7F-1554-660F-6660B1FB0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D794E-64C9-E90D-7692-B2F46528D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83E0F-8EEB-C201-E59E-36C6DBF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BF39A6-6902-6CE0-8208-AF542F8A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55289-59C2-4A8E-8A6E-2E0C6C21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0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7BBD-407B-E5FE-6AC7-F657C2C6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703B6-1B57-E27A-5745-64FED474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EB7E0-3D36-CA92-0393-CEBA348C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DCBA1-6B68-BBC9-7D10-54ED1F0D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41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FA6FD-7E37-1248-0348-02451FAE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92EE60-A203-1EEA-D9D9-9620C298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FC4B9-A4E6-7CE8-D1DB-0FADE1EF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28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C516-78CF-9C9B-C7A7-2CB60DEE8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4B8E6-FED9-0533-EE6E-4B87D4D3E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5FC5B-E968-4741-6DD0-0CE1D0B9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44602-065A-F30B-CC7E-5E4BED47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2CF60-C0B4-C829-7E22-283C38F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4532B-21EF-231A-8A83-790F8818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6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F92C-1024-5A84-1ABA-91FE78B7C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7F1C-E8CC-B115-D514-89C738836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23331-77B3-58B5-7F4B-A47C2EF09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53F8D-A7A1-9DE7-EF18-2F2CDBBC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407D2-68F4-042D-E4F6-45B153F3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94211-AC9F-256D-12F7-C0351237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13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A5D4FC-CBBB-C142-9A9C-3B81D516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DA4BE-EACD-DBBC-AF70-CCFC574F5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61E95-00C7-635C-004A-E2EA59410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E24A3-FF05-8453-0D2F-EAFEABB21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084A0-27B7-DCF3-196A-862EFE575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6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blurred public library with bookshelves">
            <a:extLst>
              <a:ext uri="{FF2B5EF4-FFF2-40B4-BE49-F238E27FC236}">
                <a16:creationId xmlns:a16="http://schemas.microsoft.com/office/drawing/2014/main" id="{E2381ABF-7279-6224-8505-934B923FBC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5" r="24367" b="-2"/>
          <a:stretch/>
        </p:blipFill>
        <p:spPr>
          <a:xfrm>
            <a:off x="212548" y="-1"/>
            <a:ext cx="467143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12" name="Picture 11" descr="A logo for a school&#10;&#10;Description automatically generated">
            <a:extLst>
              <a:ext uri="{FF2B5EF4-FFF2-40B4-BE49-F238E27FC236}">
                <a16:creationId xmlns:a16="http://schemas.microsoft.com/office/drawing/2014/main" id="{F5BC79CC-A405-0909-47A5-1810D7DC6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47" r="3" b="3296"/>
          <a:stretch/>
        </p:blipFill>
        <p:spPr>
          <a:xfrm>
            <a:off x="20" y="4235547"/>
            <a:ext cx="3393882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6900A-54FE-3046-C6C2-7D58280A6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0" y="1488613"/>
            <a:ext cx="5114776" cy="388077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4800" dirty="0"/>
              <a:t>Papworth Hall School</a:t>
            </a:r>
          </a:p>
          <a:p>
            <a:pPr algn="ctr"/>
            <a:endParaRPr lang="en-GB" sz="4800" dirty="0"/>
          </a:p>
          <a:p>
            <a:pPr marL="0" indent="0" algn="ctr">
              <a:buNone/>
            </a:pPr>
            <a:r>
              <a:rPr lang="en-GB" sz="4800" dirty="0"/>
              <a:t>Shoots Pathway </a:t>
            </a:r>
          </a:p>
          <a:p>
            <a:pPr marL="0" indent="0" algn="ctr">
              <a:buNone/>
            </a:pPr>
            <a:r>
              <a:rPr lang="en-GB" sz="4800" dirty="0"/>
              <a:t>Overview 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EQUALS Informal &amp; Semi-Formal</a:t>
            </a:r>
          </a:p>
        </p:txBody>
      </p:sp>
    </p:spTree>
    <p:extLst>
      <p:ext uri="{BB962C8B-B14F-4D97-AF65-F5344CB8AC3E}">
        <p14:creationId xmlns:p14="http://schemas.microsoft.com/office/powerpoint/2010/main" val="36290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Top</a:t>
            </a:r>
            <a:r>
              <a:rPr spc="-95" dirty="0"/>
              <a:t> </a:t>
            </a:r>
            <a:r>
              <a:rPr dirty="0"/>
              <a:t>5</a:t>
            </a:r>
            <a:r>
              <a:rPr spc="-90" dirty="0"/>
              <a:t> </a:t>
            </a:r>
            <a:r>
              <a:rPr dirty="0"/>
              <a:t>overarching</a:t>
            </a:r>
            <a:r>
              <a:rPr spc="-110" dirty="0"/>
              <a:t> </a:t>
            </a:r>
            <a:r>
              <a:rPr dirty="0"/>
              <a:t>skills</a:t>
            </a:r>
            <a:r>
              <a:rPr spc="-70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0" dirty="0"/>
              <a:t>develop </a:t>
            </a:r>
            <a:r>
              <a:rPr dirty="0"/>
              <a:t>through</a:t>
            </a:r>
            <a:r>
              <a:rPr spc="-25" dirty="0"/>
              <a:t> </a:t>
            </a:r>
            <a:r>
              <a:rPr dirty="0"/>
              <a:t>this</a:t>
            </a:r>
            <a:r>
              <a:rPr spc="-25" dirty="0"/>
              <a:t> </a:t>
            </a:r>
            <a:r>
              <a:rPr spc="-10" dirty="0"/>
              <a:t>pathway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8392" y="2553080"/>
            <a:ext cx="8204200" cy="327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dirty="0">
                <a:solidFill>
                  <a:srgbClr val="5FCAEE"/>
                </a:solidFill>
                <a:latin typeface="Lucida Sans Unicode"/>
                <a:cs typeface="Lucida Sans Unicode"/>
              </a:rPr>
              <a:t>	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enhance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understanding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expression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through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social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skills,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allow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all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pupils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listen,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receive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respond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others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social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situations.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clearly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communicate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thoughts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ideas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though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intentional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communication.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dirty="0">
                <a:solidFill>
                  <a:srgbClr val="5FCAEE"/>
                </a:solidFill>
                <a:latin typeface="Lucida Sans Unicode"/>
                <a:cs typeface="Lucida Sans Unicode"/>
              </a:rPr>
              <a:t>	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become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independent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young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adults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great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self-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belief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confidence.</a:t>
            </a:r>
            <a:endParaRPr sz="1800" dirty="0">
              <a:latin typeface="Trebuchet MS"/>
              <a:cs typeface="Trebuchet MS"/>
            </a:endParaRPr>
          </a:p>
          <a:p>
            <a:pPr marL="354965" marR="23876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dirty="0">
                <a:solidFill>
                  <a:srgbClr val="5FCAEE"/>
                </a:solidFill>
                <a:latin typeface="Lucida Sans Unicode"/>
                <a:cs typeface="Lucida Sans Unicode"/>
              </a:rPr>
              <a:t>	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begin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manage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own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emotions,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taking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part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self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regulatory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process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allows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sharing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thoughts,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dislikes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feelings.</a:t>
            </a:r>
            <a:endParaRPr sz="1800" dirty="0">
              <a:latin typeface="Trebuchet MS"/>
              <a:cs typeface="Trebuchet MS"/>
            </a:endParaRPr>
          </a:p>
          <a:p>
            <a:pPr marL="354965" marR="120014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dirty="0">
                <a:solidFill>
                  <a:srgbClr val="5FCAEE"/>
                </a:solidFill>
                <a:latin typeface="Lucida Sans Unicode"/>
                <a:cs typeface="Lucida Sans Unicode"/>
              </a:rPr>
              <a:t>	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think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about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test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ideas,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initiate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activities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using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developing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play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skills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respond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instructions.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>
                <a:solidFill>
                  <a:srgbClr val="5FCAEE"/>
                </a:solidFill>
                <a:latin typeface="Lucida Sans Unicode"/>
                <a:cs typeface="Lucida Sans Unicode"/>
              </a:rPr>
              <a:t>	</a:t>
            </a:r>
            <a:r>
              <a:rPr sz="1800" spc="-11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retain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develop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transferable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skills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preparation</a:t>
            </a:r>
            <a:endParaRPr sz="1800" dirty="0">
              <a:latin typeface="Trebuchet MS"/>
              <a:cs typeface="Trebuchet MS"/>
            </a:endParaRPr>
          </a:p>
          <a:p>
            <a:pPr marL="354965">
              <a:lnSpc>
                <a:spcPct val="100000"/>
              </a:lnSpc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adult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life.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13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KS1-2 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Semi-formal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356891"/>
              </p:ext>
            </p:extLst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Moderate to Severe Learning Disabilities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FASD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SEMH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Meet some pre-key standards (1-6) and beyond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Working towards “Sustained Attention”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96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200393"/>
              </p:ext>
            </p:extLst>
          </p:nvPr>
        </p:nvGraphicFramePr>
        <p:xfrm>
          <a:off x="111760" y="1584960"/>
          <a:ext cx="11978640" cy="5288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398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5648242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Y6)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Yr6)</a:t>
                      </a:r>
                    </a:p>
                    <a:p>
                      <a:pPr algn="ctr"/>
                      <a:r>
                        <a:rPr lang="en-GB" sz="1200">
                          <a:latin typeface="+mn-lt"/>
                          <a:cs typeface="Calibri" panose="020F0502020204030204" pitchFamily="34" charset="0"/>
                        </a:rPr>
                        <a:t>Semi-formal </a:t>
                      </a: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Curriculum Stage at Papworth Hall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Shopping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Sensory Play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Outdoor Learning – Forest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Art &amp;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Sensory Play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Design and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Cooking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80417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Geography/History/RE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Travel Training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7844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Music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85950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Physical Well-being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 My Dressing and undressing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Relationships and Sex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11760" y="59869"/>
            <a:ext cx="924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KS1-2 Curriculum Overview – Papworth Hall School </a:t>
            </a:r>
            <a:r>
              <a:rPr lang="en-GB" sz="3200" b="1" dirty="0">
                <a:solidFill>
                  <a:srgbClr val="00B050"/>
                </a:solidFill>
              </a:rPr>
              <a:t>Semi-Formal Curriculum Stage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Study Overview  </a:t>
            </a:r>
          </a:p>
        </p:txBody>
      </p:sp>
    </p:spTree>
    <p:extLst>
      <p:ext uri="{BB962C8B-B14F-4D97-AF65-F5344CB8AC3E}">
        <p14:creationId xmlns:p14="http://schemas.microsoft.com/office/powerpoint/2010/main" val="70446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13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KS3-4 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Semi-formal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513623"/>
              </p:ext>
            </p:extLst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11-16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Moderate to Severe Learning Disabilities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FASD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SEMH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Meet some pre-key standards (1-6) and beyond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Working towards “Sustained Attention”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80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587781"/>
              </p:ext>
            </p:extLst>
          </p:nvPr>
        </p:nvGraphicFramePr>
        <p:xfrm>
          <a:off x="129540" y="1818778"/>
          <a:ext cx="11932920" cy="484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61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6929134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  <a:gridCol w="2744725">
                  <a:extLst>
                    <a:ext uri="{9D8B030D-6E8A-4147-A177-3AD203B41FA5}">
                      <a16:colId xmlns:a16="http://schemas.microsoft.com/office/drawing/2014/main" val="2112075147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KS3-4 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KS3 -4(Yr7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Semi-Formal Curriculum Stage at Papworth Hall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KS3-4 (Yr7-11) Outcomes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(Accredited Study)</a:t>
                      </a: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All semi-formal pupils will work towards accreditation in the following areas at a developmentally appropriate stage:</a:t>
                      </a:r>
                    </a:p>
                    <a:p>
                      <a:pPr algn="l"/>
                      <a:endParaRPr lang="en-GB" sz="1200" b="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English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Mathematics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Vocational Studies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Preparation for Employment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British Values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Digital Skills for Life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Personal and Social Skills</a:t>
                      </a:r>
                    </a:p>
                    <a:p>
                      <a:pPr algn="l"/>
                      <a:endParaRPr lang="en-GB" sz="1200" b="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Some pupils may achieve full awards and some pupils may focus on achieving specific unit awards.  This will be based on pupil’s personalised and developmentally appropriate accreditation pathway.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Certificate in English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Functional Skills Level 1 Award in English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Certificate in Mathematics</a:t>
                      </a:r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Functional Skills Level 1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Award in Mathematics</a:t>
                      </a:r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Entry Level 1-3 Certificate in Vocational Studies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Planning a Healthy Diet)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The Effect of Exercise on the Body)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Understanding Animals)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Sowing and Growing Techniques)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(Accredited Study)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Careers and Employability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Preparation for Employment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3 Unit Award in British Values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Award in Digital Skills for Life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Unit Award Taking Part in Sport (Vocational Studies Link)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Unit Award in Exercise as Part of a Healthy Lifestyle (Vocational Studies Link)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Certificate In Personal and Social Skills (Entry 3)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29540" y="71326"/>
            <a:ext cx="10213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KS3-4 Curriculum Overview – Papworth Hall School </a:t>
            </a:r>
            <a:r>
              <a:rPr lang="en-GB" sz="3600" b="1" dirty="0">
                <a:solidFill>
                  <a:srgbClr val="00B050"/>
                </a:solidFill>
              </a:rPr>
              <a:t>Semi-formal Curriculum Stage </a:t>
            </a:r>
          </a:p>
          <a:p>
            <a:r>
              <a:rPr lang="en-GB" sz="3600" b="1" dirty="0">
                <a:solidFill>
                  <a:srgbClr val="00B050"/>
                </a:solidFill>
              </a:rPr>
              <a:t>Study Overview </a:t>
            </a:r>
          </a:p>
        </p:txBody>
      </p:sp>
    </p:spTree>
    <p:extLst>
      <p:ext uri="{BB962C8B-B14F-4D97-AF65-F5344CB8AC3E}">
        <p14:creationId xmlns:p14="http://schemas.microsoft.com/office/powerpoint/2010/main" val="314204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677</Words>
  <Application>Microsoft Office PowerPoint</Application>
  <PresentationFormat>Widescreen</PresentationFormat>
  <Paragraphs>136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Lucida Sans Unicode</vt:lpstr>
      <vt:lpstr>Trebuchet MS</vt:lpstr>
      <vt:lpstr>Office Theme</vt:lpstr>
      <vt:lpstr>PowerPoint Presentation</vt:lpstr>
      <vt:lpstr>Top 5 overarching skills to develop through this pathway</vt:lpstr>
      <vt:lpstr>KS1-2 Curriculum Overview – Papworth Hall School Semi-formal Curriculum Stage  Profile of pupils </vt:lpstr>
      <vt:lpstr>PowerPoint Presentation</vt:lpstr>
      <vt:lpstr>KS3-4 Curriculum Overview – Papworth Hall School Semi-formal Curriculum Stage  Profile of pupils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Hebden Green School Curriculum</dc:title>
  <dc:creator>Danielle Lamb</dc:creator>
  <cp:lastModifiedBy>Charlotte Fernandes</cp:lastModifiedBy>
  <cp:revision>27</cp:revision>
  <cp:lastPrinted>2024-05-07T15:26:49Z</cp:lastPrinted>
  <dcterms:created xsi:type="dcterms:W3CDTF">2023-11-27T11:55:23Z</dcterms:created>
  <dcterms:modified xsi:type="dcterms:W3CDTF">2024-06-28T12:33:06Z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2023-11-27T00:00:00Z</vt:filetime>
  </property>
  <property fmtid="{D5CDD505-2E9C-101B-9397-08002B2CF9AE}" pid="5" name="Producer">
    <vt:lpwstr>Microsoft® PowerPoint® 2016</vt:lpwstr>
  </property>
</Properties>
</file>